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1E42"/>
    <a:srgbClr val="E2DED9"/>
    <a:srgbClr val="FDFDFD"/>
    <a:srgbClr val="DED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C2FFA5D-87B4-456A-9821-1D502468CF0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D81DDF-98D4-498E-A94D-DDD7A807AD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1BFCE-55A1-4C09-B4B5-9359AD6F4DF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4FA28-26D5-4BDF-9A75-C27596ADE055}" type="datetimeFigureOut">
              <a:rPr lang="en-US" smtClean="0"/>
              <a:t>4/23/2023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EEB1F3-97EE-4F0D-B402-E34820EC68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54877F-A04A-4D6A-A0A8-95CC6E2D2A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07CFE-5866-4B40-8953-42375E9B5D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250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E1D6F-8584-4A53-833D-DCA47225B220}" type="datetimeFigureOut">
              <a:rPr lang="en-US" smtClean="0"/>
              <a:t>4/23/2023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3874D-A20A-4B3E-9C12-F524953D5B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0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7464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7464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3821" y="6370429"/>
            <a:ext cx="3500715" cy="309201"/>
          </a:xfrm>
        </p:spPr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7464" y="6370430"/>
            <a:ext cx="4973915" cy="309201"/>
          </a:xfrm>
        </p:spPr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777464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40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Gallery 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394" y="3128470"/>
            <a:ext cx="3024000" cy="1906565"/>
          </a:xfrm>
        </p:spPr>
        <p:txBody>
          <a:bodyPr anchor="ctr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638" y="5144980"/>
            <a:ext cx="3036438" cy="807405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CC09F73-0AD6-4A1E-A331-75A00B808982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E9A20D-024F-4A17-9B20-526AA403725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602108" y="3128470"/>
            <a:ext cx="3024000" cy="1906565"/>
          </a:xfrm>
        </p:spPr>
        <p:txBody>
          <a:bodyPr anchor="ctr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7D8F60F-F9DD-4AAC-BF28-C004CCDF2D6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873638" y="3128470"/>
            <a:ext cx="3024000" cy="1906565"/>
          </a:xfrm>
        </p:spPr>
        <p:txBody>
          <a:bodyPr anchor="ctr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F09FDD8-5B1C-4AAA-8EEC-0A77C9E477D1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4595889" y="5144979"/>
            <a:ext cx="3036438" cy="807405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6DF0B7E-E17E-4875-966D-4DE67F755B71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306587" y="5144978"/>
            <a:ext cx="3036438" cy="807405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85D963-B130-47E9-AFCC-AEBED2B1155B}"/>
              </a:ext>
            </a:extLst>
          </p:cNvPr>
          <p:cNvCxnSpPr>
            <a:cxnSpLocks/>
          </p:cNvCxnSpPr>
          <p:nvPr userDrawn="1"/>
        </p:nvCxnSpPr>
        <p:spPr>
          <a:xfrm>
            <a:off x="4484077" y="5144978"/>
            <a:ext cx="0" cy="807405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A9B6CF-713A-4942-BE35-A61AFCDDFD3D}"/>
              </a:ext>
            </a:extLst>
          </p:cNvPr>
          <p:cNvCxnSpPr>
            <a:cxnSpLocks/>
          </p:cNvCxnSpPr>
          <p:nvPr userDrawn="1"/>
        </p:nvCxnSpPr>
        <p:spPr>
          <a:xfrm>
            <a:off x="7757747" y="5144978"/>
            <a:ext cx="0" cy="807405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3809A32-C7A4-4739-994B-BE492F855A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0908" y="1617663"/>
            <a:ext cx="9618391" cy="1336675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C1ABD52-D5FE-4FC2-8449-5DA0E5285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270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6069" y="6332578"/>
            <a:ext cx="4315852" cy="320123"/>
          </a:xfrm>
        </p:spPr>
        <p:txBody>
          <a:bodyPr/>
          <a:lstStyle>
            <a:lvl1pPr algn="r">
              <a:defRPr/>
            </a:lvl1pPr>
          </a:lstStyle>
          <a:p>
            <a:fld id="{2D202488-4139-4052-B998-251C9C912739}" type="datetimeFigureOut">
              <a:rPr lang="en-US" noProof="0" smtClean="0"/>
              <a:pPr/>
              <a:t>4/23/2023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6332578"/>
            <a:ext cx="5541004" cy="320931"/>
          </a:xfrm>
        </p:spPr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58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C414FF1F-6558-4E39-87DB-276E44F5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88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0777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780777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13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2239" y="2161853"/>
            <a:ext cx="4645152" cy="344859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8679" y="2168318"/>
            <a:ext cx="4645152" cy="344152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715607D-9DE2-4687-AAF8-EF2427252A90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itle 6">
            <a:extLst>
              <a:ext uri="{FF2B5EF4-FFF2-40B4-BE49-F238E27FC236}">
                <a16:creationId xmlns:a16="http://schemas.microsoft.com/office/drawing/2014/main" id="{2F96D46B-C1B8-46AB-87DF-61A8058B1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75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7315" y="1950795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7315" y="2755515"/>
            <a:ext cx="4645152" cy="264445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2486" y="1954249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2486" y="2752737"/>
            <a:ext cx="4645152" cy="263737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84AA55-1960-47F4-BA3C-E97A6F2D0B19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09471694-1220-4CFC-A31F-622E5D3DE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174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B55B52-B62C-4800-AAC1-B15AF2FE1F45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3DF0054B-B64C-418E-A1B8-428EE4A1D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395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B55B52-B62C-4800-AAC1-B15AF2FE1F45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3DF0054B-B64C-418E-A1B8-428EE4A1D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A680F6-C147-410B-94DF-19850752D7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94656" y="1865037"/>
            <a:ext cx="8802688" cy="3127927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024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 </a:t>
            </a:r>
          </a:p>
        </p:txBody>
      </p:sp>
    </p:spTree>
    <p:extLst>
      <p:ext uri="{BB962C8B-B14F-4D97-AF65-F5344CB8AC3E}">
        <p14:creationId xmlns:p14="http://schemas.microsoft.com/office/powerpoint/2010/main" val="377124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246" y="1645522"/>
            <a:ext cx="5807176" cy="3840852"/>
          </a:xfrm>
        </p:spPr>
        <p:txBody>
          <a:bodyPr anchor="ctr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0909" y="1645522"/>
            <a:ext cx="3600000" cy="3836725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2488-4139-4052-B998-251C9C912739}" type="datetimeFigureOut">
              <a:rPr lang="en-US" noProof="0" smtClean="0"/>
              <a:t>4/23/2023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Footer Here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CC09F73-0AD6-4A1E-A331-75A00B808982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itle 6">
            <a:extLst>
              <a:ext uri="{FF2B5EF4-FFF2-40B4-BE49-F238E27FC236}">
                <a16:creationId xmlns:a16="http://schemas.microsoft.com/office/drawing/2014/main" id="{1B74F78C-6D32-47C3-ABB2-6E7092A9C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165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4363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4363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96923" y="6340793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D202488-4139-4052-B998-251C9C912739}" type="datetimeFigureOut">
              <a:rPr lang="en-US" noProof="0" smtClean="0"/>
              <a:pPr/>
              <a:t>4/23/2023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4364" y="6339730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Footer Here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58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7" r:id="rId7"/>
    <p:sldLayoutId id="2147483691" r:id="rId8"/>
    <p:sldLayoutId id="2147483692" r:id="rId9"/>
    <p:sldLayoutId id="2147483696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BereadyWarsa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CA56C-7A25-4BD4-AA72-5256E68BE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7464" y="2099733"/>
            <a:ext cx="7558447" cy="1243996"/>
          </a:xfrm>
        </p:spPr>
        <p:txBody>
          <a:bodyPr>
            <a:noAutofit/>
          </a:bodyPr>
          <a:lstStyle/>
          <a:p>
            <a:r>
              <a:rPr lang="en-US" sz="3600" dirty="0"/>
              <a:t>Supporting the continuation of teaching STEM subjects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BCF363-1123-45B1-8A9A-ABCDA40EF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7464" y="3575164"/>
            <a:ext cx="8637072" cy="977621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WORKSHOP IN WARSAW CONFERENCE – APRIL 2023</a:t>
            </a:r>
          </a:p>
          <a:p>
            <a:r>
              <a:rPr lang="en-US" dirty="0"/>
              <a:t>					</a:t>
            </a:r>
            <a:r>
              <a:rPr lang="en-US" sz="1400" dirty="0"/>
              <a:t>G. FRAGAKIS – C. PAPASARANTOU</a:t>
            </a:r>
            <a:endParaRPr lang="en-US" dirty="0"/>
          </a:p>
        </p:txBody>
      </p:sp>
      <p:pic>
        <p:nvPicPr>
          <p:cNvPr id="5" name="Graphic 4" descr="Brain in head icon&#10;">
            <a:extLst>
              <a:ext uri="{FF2B5EF4-FFF2-40B4-BE49-F238E27FC236}">
                <a16:creationId xmlns:a16="http://schemas.microsoft.com/office/drawing/2014/main" id="{D011E263-3212-4780-A140-E652B108BD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7471" y="1989000"/>
            <a:ext cx="1440000" cy="14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4D1198-C381-0EA9-1C98-FCC2273C89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819" y="174825"/>
            <a:ext cx="2644294" cy="113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9CD3E-5E33-4EB5-A2CE-C636605E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582846"/>
            <a:ext cx="9603275" cy="1049235"/>
          </a:xfrm>
        </p:spPr>
        <p:txBody>
          <a:bodyPr>
            <a:normAutofit/>
          </a:bodyPr>
          <a:lstStyle/>
          <a:p>
            <a:pPr algn="l"/>
            <a:r>
              <a:rPr lang="en-US" sz="3000" dirty="0"/>
              <a:t>Learning experiences with </a:t>
            </a:r>
            <a:r>
              <a:rPr lang="en-US" sz="3000" dirty="0" err="1"/>
              <a:t>micro.bit</a:t>
            </a:r>
            <a:br>
              <a:rPr lang="en-US" sz="3000" dirty="0"/>
            </a:br>
            <a:r>
              <a:rPr lang="en-US" sz="3000" dirty="0" err="1"/>
              <a:t>BeReady</a:t>
            </a:r>
            <a:r>
              <a:rPr lang="en-US" sz="3000" dirty="0"/>
              <a:t> Erasmus+ Workshop</a:t>
            </a:r>
          </a:p>
        </p:txBody>
      </p:sp>
      <p:pic>
        <p:nvPicPr>
          <p:cNvPr id="4" name="Graphic 3" descr="Lightbulb icon">
            <a:extLst>
              <a:ext uri="{FF2B5EF4-FFF2-40B4-BE49-F238E27FC236}">
                <a16:creationId xmlns:a16="http://schemas.microsoft.com/office/drawing/2014/main" id="{5E124F8C-3984-4EEC-9BA8-3B255731F2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8262" y="206686"/>
            <a:ext cx="1122450" cy="11224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199F-A274-44C6-BF37-784A855E6EEA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6200000">
            <a:off x="-1045928" y="3077593"/>
            <a:ext cx="3452027" cy="1004345"/>
          </a:xfrm>
        </p:spPr>
        <p:txBody>
          <a:bodyPr>
            <a:normAutofit lnSpcReduction="10000"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INVOLVED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TOOLS</a:t>
            </a:r>
          </a:p>
          <a:p>
            <a:pPr lvl="0"/>
            <a:endParaRPr lang="en-US" sz="24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B863C81-CE31-47FD-FE05-51FC72F72501}"/>
              </a:ext>
            </a:extLst>
          </p:cNvPr>
          <p:cNvSpPr txBox="1">
            <a:spLocks/>
          </p:cNvSpPr>
          <p:nvPr/>
        </p:nvSpPr>
        <p:spPr>
          <a:xfrm>
            <a:off x="1182258" y="2740358"/>
            <a:ext cx="9603275" cy="16788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Online Classroom (Google Classroom)</a:t>
            </a:r>
          </a:p>
          <a:p>
            <a:r>
              <a:rPr lang="en-US" sz="2800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Interactive online tool for making quizzes (</a:t>
            </a:r>
            <a:r>
              <a:rPr lang="en-US" sz="2800" dirty="0" err="1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EdPuzzle</a:t>
            </a:r>
            <a:r>
              <a:rPr lang="en-US" sz="2800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en-US" sz="2800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Pocket-sized computer programming (</a:t>
            </a:r>
            <a:r>
              <a:rPr lang="en-US" sz="2800" dirty="0" err="1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Micro.bit</a:t>
            </a:r>
            <a:r>
              <a:rPr lang="en-US" sz="2800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81493C-D4DB-D9F3-362A-B874CADC2C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0019" y="4736096"/>
            <a:ext cx="2644294" cy="113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98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9CD3E-5E33-4EB5-A2CE-C636605E63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1294363" y="80451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GOOGLE CLASSROOM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199F-A274-44C6-BF37-784A855E6E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idx="1"/>
          </p:nvPr>
        </p:nvSpPr>
        <p:spPr>
          <a:xfrm>
            <a:off x="1294363" y="1690255"/>
            <a:ext cx="10195673" cy="42487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4000" b="1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tinyurl.com/</a:t>
            </a:r>
            <a:r>
              <a:rPr lang="en-US" sz="4000" b="1" dirty="0" err="1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BereadyWarsaw</a:t>
            </a:r>
            <a:endParaRPr lang="en-US" sz="4000" b="1" dirty="0">
              <a:solidFill>
                <a:srgbClr val="0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000" b="1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USERNAME:	</a:t>
            </a:r>
            <a:r>
              <a:rPr lang="en-US" sz="3600" b="0" i="0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student</a:t>
            </a:r>
            <a:r>
              <a:rPr lang="en-US" sz="3600" dirty="0">
                <a:solidFill>
                  <a:srgbClr val="0563C1"/>
                </a:solidFill>
                <a:latin typeface="Calibri" panose="020F0502020204030204" pitchFamily="34" charset="0"/>
              </a:rPr>
              <a:t>01</a:t>
            </a:r>
            <a:r>
              <a:rPr lang="en-US" sz="3600" b="0" i="0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@23gymnasio.com</a:t>
            </a:r>
            <a:endParaRPr lang="en-US" sz="4000" b="0" i="0" strike="noStrike" dirty="0">
              <a:solidFill>
                <a:srgbClr val="0563C1"/>
              </a:solidFill>
              <a:effectLst/>
              <a:latin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000" dirty="0">
                <a:solidFill>
                  <a:srgbClr val="0563C1"/>
                </a:solidFill>
                <a:latin typeface="Calibri" panose="020F0502020204030204" pitchFamily="34" charset="0"/>
              </a:rPr>
              <a:t>			   	</a:t>
            </a:r>
            <a:r>
              <a:rPr lang="en-US" sz="3600" b="0" i="0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student</a:t>
            </a:r>
            <a:r>
              <a:rPr 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02</a:t>
            </a:r>
            <a:r>
              <a:rPr lang="en-US" sz="3600" b="0" i="0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@23gymnasio.com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b="0" i="0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				</a:t>
            </a:r>
            <a:r>
              <a:rPr lang="en-US" sz="3600" b="0" i="0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student</a:t>
            </a:r>
            <a:r>
              <a:rPr lang="en-US" sz="3600" b="0" i="0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23</a:t>
            </a:r>
            <a:r>
              <a:rPr lang="en-US" sz="3600" b="0" i="0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</a:rPr>
              <a:t>@23gymnasio.com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000" b="1" dirty="0">
                <a:solidFill>
                  <a:srgbClr val="00B05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PASSWORD:	</a:t>
            </a:r>
            <a:r>
              <a:rPr lang="en-US" sz="3600" dirty="0">
                <a:solidFill>
                  <a:srgbClr val="00B050"/>
                </a:solidFill>
                <a:latin typeface="Calibri" panose="020F0502020204030204" pitchFamily="34" charset="0"/>
              </a:rPr>
              <a:t>Warsaw28</a:t>
            </a:r>
          </a:p>
          <a:p>
            <a:pPr lvl="0"/>
            <a:endParaRPr lang="en-US" dirty="0">
              <a:solidFill>
                <a:srgbClr val="0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A0503E-E993-1CB0-7D9B-F7C50B4F662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6724073" y="3592945"/>
            <a:ext cx="0" cy="6557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43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 descr="Tools icon">
            <a:extLst>
              <a:ext uri="{FF2B5EF4-FFF2-40B4-BE49-F238E27FC236}">
                <a16:creationId xmlns:a16="http://schemas.microsoft.com/office/drawing/2014/main" id="{A0524D64-7C99-4DD6-A26E-C33BE01EC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84045" y="340011"/>
            <a:ext cx="1044000" cy="1044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6F6E5E-D8F5-142E-8439-869A84650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204" y="146273"/>
            <a:ext cx="9230608" cy="571138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597B102-C0DA-0B0E-1345-3D89135BAD48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9120338">
            <a:off x="8006248" y="3919623"/>
            <a:ext cx="4641955" cy="1004345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makecode.microbit.org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936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9E978-9605-417C-951F-53F4926CF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909" y="798974"/>
            <a:ext cx="9610182" cy="60122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Graphic 6" descr="Gears icon">
            <a:extLst>
              <a:ext uri="{FF2B5EF4-FFF2-40B4-BE49-F238E27FC236}">
                <a16:creationId xmlns:a16="http://schemas.microsoft.com/office/drawing/2014/main" id="{DA9595F8-50AF-4C85-9BC5-B52646E11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16904" y="243287"/>
            <a:ext cx="1122450" cy="112245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F293E-448B-820A-C4FA-037EE267E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2577F0-E484-35AC-BB42-418989670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78" y="243287"/>
            <a:ext cx="8966563" cy="549405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97D018-800E-FC86-7C34-19BA547B183F}"/>
              </a:ext>
            </a:extLst>
          </p:cNvPr>
          <p:cNvSpPr txBox="1">
            <a:spLocks/>
          </p:cNvSpPr>
          <p:nvPr/>
        </p:nvSpPr>
        <p:spPr>
          <a:xfrm rot="19120338">
            <a:off x="8006248" y="3919623"/>
            <a:ext cx="4641955" cy="1004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makecode.microbit.org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098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Star icon">
            <a:extLst>
              <a:ext uri="{FF2B5EF4-FFF2-40B4-BE49-F238E27FC236}">
                <a16:creationId xmlns:a16="http://schemas.microsoft.com/office/drawing/2014/main" id="{F76D2371-447B-414B-9273-61F2CA39A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97703" y="280289"/>
            <a:ext cx="1044000" cy="104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97CD55-E3A1-D0A8-F0DC-4A4CAD5FD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50" y="183890"/>
            <a:ext cx="8966563" cy="54940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E39E67-29B2-4710-A0E5-1ACF9CB72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054" y="885825"/>
            <a:ext cx="5505471" cy="479212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86059E4-EC33-B2BF-5052-740D5E673791}"/>
              </a:ext>
            </a:extLst>
          </p:cNvPr>
          <p:cNvSpPr txBox="1">
            <a:spLocks/>
          </p:cNvSpPr>
          <p:nvPr/>
        </p:nvSpPr>
        <p:spPr>
          <a:xfrm rot="19120338">
            <a:off x="8006248" y="3919623"/>
            <a:ext cx="4641955" cy="1004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makecode.microbit.org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294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E9459-6574-452B-A052-66329B699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BeReady partnership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1B8AA2-A287-49EF-80D3-66BF3A0423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66473" y="1866629"/>
            <a:ext cx="8881492" cy="4435089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5DBF003A-6531-4263-B72E-5F6B78CB2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121920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IE" sz="11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	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IE" sz="1100" b="1" dirty="0">
                <a:solidFill>
                  <a:srgbClr val="4472C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							</a:t>
            </a:r>
            <a:r>
              <a:rPr lang="en-IE" sz="1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GRANT NUMBER: 2020-1-PL 01-KA226-SCH -095959</a:t>
            </a: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903BABD-008A-433E-A084-0B2F000CC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13" y="6270171"/>
            <a:ext cx="2042231" cy="58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25023-029F-43E4-8EB0-6F68BB8DA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25776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Get in touch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49F6BC-7D1B-492F-887A-41361D3C4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61610"/>
            <a:ext cx="10515599" cy="3445128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E41FCCC5-2FF6-46F4-A314-F736C63F0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121920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IE" sz="11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	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IE" sz="1100" b="1" dirty="0">
                <a:solidFill>
                  <a:srgbClr val="4472C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							</a:t>
            </a:r>
            <a:r>
              <a:rPr lang="en-IE" sz="1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GRANT NUMBER: 2020-1-PL 01-KA226-SCH -095959</a:t>
            </a: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B9037F3C-581E-44A4-89B1-A8625968A7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13" y="6270171"/>
            <a:ext cx="2042231" cy="58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9196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Custom 10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84582C"/>
      </a:accent2>
      <a:accent3>
        <a:srgbClr val="002060"/>
      </a:accent3>
      <a:accent4>
        <a:srgbClr val="586EA6"/>
      </a:accent4>
      <a:accent5>
        <a:srgbClr val="586EA6"/>
      </a:accent5>
      <a:accent6>
        <a:srgbClr val="6892A0"/>
      </a:accent6>
      <a:hlink>
        <a:srgbClr val="B71E42"/>
      </a:hlink>
      <a:folHlink>
        <a:srgbClr val="586EA6"/>
      </a:folHlink>
    </a:clrScheme>
    <a:fontScheme name="Defaul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>
    <a:spDef>
      <a:spPr>
        <a:solidFill>
          <a:srgbClr val="B71E4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>
        <a:ln w="31750"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66921596_win32_fixed.potx" id="{F81442EF-054B-43F2-9D42-4AC72B9AFB37}" vid="{A487745B-CFD4-4F4A-9F31-FD463ACA8A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 invention</Template>
  <TotalTime>0</TotalTime>
  <Words>154</Words>
  <Application>Microsoft Office PowerPoint</Application>
  <PresentationFormat>Ευρεία οθόνη</PresentationFormat>
  <Paragraphs>26</Paragraphs>
  <Slides>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 New Roman</vt:lpstr>
      <vt:lpstr>Gallery</vt:lpstr>
      <vt:lpstr>Supporting the continuation of teaching STEM subjects</vt:lpstr>
      <vt:lpstr>Learning experiences with micro.bit BeReady Erasmus+ Workshop</vt:lpstr>
      <vt:lpstr>GOOGLE CLASSROOM</vt:lpstr>
      <vt:lpstr>Παρουσίαση του PowerPoint</vt:lpstr>
      <vt:lpstr>Παρουσίαση του PowerPoint</vt:lpstr>
      <vt:lpstr>Παρουσίαση του PowerPoint</vt:lpstr>
      <vt:lpstr>The BeReady partnership</vt:lpstr>
      <vt:lpstr>Get in touch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the continuation of teaching STEM subjects</dc:title>
  <dc:creator>mic714071</dc:creator>
  <cp:lastModifiedBy>chrissa papasarantou</cp:lastModifiedBy>
  <cp:revision>18</cp:revision>
  <dcterms:created xsi:type="dcterms:W3CDTF">2023-01-16T07:03:21Z</dcterms:created>
  <dcterms:modified xsi:type="dcterms:W3CDTF">2023-04-23T09:00:47Z</dcterms:modified>
</cp:coreProperties>
</file>